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50ds.ru/psiholog/6109-osoznannoe-otnoshenie-u-doshkolnikov-k-zdorovomu-obrazu-zhizni.html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50ds.ru/psiholog/9569-teoreticheskie-osnovy-vospitaniya-detey-rannego-vozrasta-v-usloviyakh-semi.html" TargetMode="External"/><Relationship Id="rId5" Type="http://schemas.openxmlformats.org/officeDocument/2006/relationships/hyperlink" Target="http://50ds.ru/psiholog/6079-osobennosti-proyavleniya-detskikh-strakhov.html" TargetMode="External"/><Relationship Id="rId4" Type="http://schemas.openxmlformats.org/officeDocument/2006/relationships/hyperlink" Target="http://50ds.ru/psiholog/5478-netraditsionnye-metody-ozdorovleniya-detey-doshkolnogo-vozrasta-na-printsipakh-bioupravleniya-s-obratnymi-svyazyami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50ds.ru/sport/7347-proekt-s-detmi-podgotovitelnoy-gruppy-dlya-chego-nuzhny-myachi.html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/>
              <a:t>МБДОУ « Детский сад №43 «Солнышко»</a:t>
            </a:r>
            <a:br>
              <a:rPr lang="ru-RU" sz="3600" b="1" dirty="0" smtClean="0"/>
            </a:br>
            <a:r>
              <a:rPr lang="ru-RU" sz="3600" b="1" dirty="0" smtClean="0"/>
              <a:t>Фестиваль : « Здоровые МЫ – здоровая Россия !»</a:t>
            </a:r>
            <a:endParaRPr lang="ru-RU" sz="3600" b="1" dirty="0"/>
          </a:p>
        </p:txBody>
      </p:sp>
      <p:pic>
        <p:nvPicPr>
          <p:cNvPr id="2050" name="Picture 2" descr="J:\Новая папка\DSCN19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79421" y="1935163"/>
            <a:ext cx="7185158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46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Конкурс : Пантомима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команды поочередно показывают пантомиму на спортивную тематику. Другие участники должны угадать ,что  изобразили их соперники.</a:t>
            </a:r>
            <a:endParaRPr lang="ru-RU" dirty="0"/>
          </a:p>
        </p:txBody>
      </p:sp>
      <p:pic>
        <p:nvPicPr>
          <p:cNvPr id="7170" name="Picture 2" descr="J:\Новая папка\DSCN18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3600400" cy="2304256"/>
          </a:xfrm>
          <a:prstGeom prst="rect">
            <a:avLst/>
          </a:prstGeom>
          <a:noFill/>
        </p:spPr>
      </p:pic>
      <p:pic>
        <p:nvPicPr>
          <p:cNvPr id="7171" name="Picture 3" descr="J:\Новая папка\DSCN18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032"/>
            <a:ext cx="4104456" cy="2996952"/>
          </a:xfrm>
          <a:prstGeom prst="rect">
            <a:avLst/>
          </a:prstGeom>
          <a:noFill/>
        </p:spPr>
      </p:pic>
      <p:pic>
        <p:nvPicPr>
          <p:cNvPr id="7172" name="Picture 4" descr="J:\Новая папка\DSCN18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772816"/>
            <a:ext cx="4038600" cy="2592288"/>
          </a:xfrm>
          <a:prstGeom prst="rect">
            <a:avLst/>
          </a:prstGeom>
          <a:noFill/>
        </p:spPr>
      </p:pic>
      <p:pic>
        <p:nvPicPr>
          <p:cNvPr id="7173" name="Picture 5" descr="J:\Новая папка\DSCN18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9504" y="3717032"/>
            <a:ext cx="4212976" cy="2880320"/>
          </a:xfrm>
          <a:prstGeom prst="rect">
            <a:avLst/>
          </a:prstGeom>
          <a:noFill/>
        </p:spPr>
      </p:pic>
    </p:spTree>
  </p:cSld>
  <p:clrMapOvr>
    <a:masterClrMapping/>
  </p:clrMapOvr>
  <p:transition advTm="6006">
    <p:pull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Эстафеты :</a:t>
            </a:r>
            <a:endParaRPr lang="ru-RU" dirty="0"/>
          </a:p>
        </p:txBody>
      </p:sp>
      <p:pic>
        <p:nvPicPr>
          <p:cNvPr id="8194" name="Picture 2" descr="J:\Новая папка\DSCN18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3695418" cy="3760167"/>
          </a:xfrm>
          <a:prstGeom prst="rect">
            <a:avLst/>
          </a:prstGeom>
          <a:noFill/>
        </p:spPr>
      </p:pic>
      <p:pic>
        <p:nvPicPr>
          <p:cNvPr id="8195" name="Picture 3" descr="J:\Новая папка\DSCN1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692696"/>
            <a:ext cx="4464496" cy="3744416"/>
          </a:xfrm>
          <a:prstGeom prst="rect">
            <a:avLst/>
          </a:prstGeom>
          <a:noFill/>
        </p:spPr>
      </p:pic>
      <p:pic>
        <p:nvPicPr>
          <p:cNvPr id="8196" name="Picture 4" descr="J:\Новая папка\DSCN19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617640"/>
            <a:ext cx="3312368" cy="3240360"/>
          </a:xfrm>
          <a:prstGeom prst="rect">
            <a:avLst/>
          </a:prstGeom>
          <a:noFill/>
        </p:spPr>
      </p:pic>
      <p:pic>
        <p:nvPicPr>
          <p:cNvPr id="8197" name="Picture 5" descr="J:\Новая папка\DSCN19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212976"/>
            <a:ext cx="4464496" cy="3501008"/>
          </a:xfrm>
          <a:prstGeom prst="rect">
            <a:avLst/>
          </a:prstGeom>
          <a:noFill/>
        </p:spPr>
      </p:pic>
    </p:spTree>
  </p:cSld>
  <p:clrMapOvr>
    <a:masterClrMapping/>
  </p:clrMapOvr>
  <p:transition advTm="5569">
    <p:pull dir="r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Новая папка\DSCN1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419872" cy="3384376"/>
          </a:xfrm>
          <a:prstGeom prst="rect">
            <a:avLst/>
          </a:prstGeom>
          <a:noFill/>
        </p:spPr>
      </p:pic>
      <p:pic>
        <p:nvPicPr>
          <p:cNvPr id="9219" name="Picture 3" descr="J:\Новая папка\DSCN1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692696"/>
            <a:ext cx="4032448" cy="5085184"/>
          </a:xfrm>
          <a:prstGeom prst="rect">
            <a:avLst/>
          </a:prstGeom>
          <a:noFill/>
        </p:spPr>
      </p:pic>
      <p:pic>
        <p:nvPicPr>
          <p:cNvPr id="9220" name="Picture 4" descr="J:\Новая папка\DSCN19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73016"/>
            <a:ext cx="4572000" cy="3284984"/>
          </a:xfrm>
          <a:prstGeom prst="rect">
            <a:avLst/>
          </a:prstGeom>
          <a:noFill/>
        </p:spPr>
      </p:pic>
    </p:spTree>
  </p:cSld>
  <p:clrMapOvr>
    <a:masterClrMapping/>
  </p:clrMapOvr>
  <p:transition advTm="6193">
    <p:wedg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Музыкальный номер : «</a:t>
            </a:r>
            <a:r>
              <a:rPr lang="ru-RU" sz="3600" dirty="0" err="1" smtClean="0"/>
              <a:t>Флешмоб</a:t>
            </a:r>
            <a:r>
              <a:rPr lang="ru-RU" sz="3600" dirty="0" smtClean="0"/>
              <a:t>»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42" name="Picture 2" descr="J:\Новая папка\DSCN19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038600" cy="3447430"/>
          </a:xfrm>
          <a:prstGeom prst="rect">
            <a:avLst/>
          </a:prstGeom>
          <a:noFill/>
        </p:spPr>
      </p:pic>
      <p:pic>
        <p:nvPicPr>
          <p:cNvPr id="10243" name="Picture 3" descr="J:\Новая папка\DSCN19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80928"/>
            <a:ext cx="4038600" cy="3816424"/>
          </a:xfrm>
          <a:prstGeom prst="rect">
            <a:avLst/>
          </a:prstGeom>
          <a:noFill/>
        </p:spPr>
      </p:pic>
    </p:spTree>
  </p:cSld>
  <p:clrMapOvr>
    <a:masterClrMapping/>
  </p:clrMapOvr>
  <p:transition advTm="5584">
    <p:wedg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Ура ! Награждение !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1266" name="Picture 2" descr="J:\Новая папка\DSCN2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3358340" cy="3240360"/>
          </a:xfrm>
          <a:prstGeom prst="rect">
            <a:avLst/>
          </a:prstGeom>
          <a:noFill/>
        </p:spPr>
      </p:pic>
      <p:pic>
        <p:nvPicPr>
          <p:cNvPr id="11267" name="Picture 3" descr="J:\Новая папка\DSCN2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268760"/>
            <a:ext cx="4536504" cy="4653136"/>
          </a:xfrm>
          <a:prstGeom prst="rect">
            <a:avLst/>
          </a:prstGeom>
          <a:noFill/>
        </p:spPr>
      </p:pic>
      <p:pic>
        <p:nvPicPr>
          <p:cNvPr id="11268" name="Picture 4" descr="J:\Новая папка\DSCN2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05672"/>
            <a:ext cx="3491880" cy="2952328"/>
          </a:xfrm>
          <a:prstGeom prst="rect">
            <a:avLst/>
          </a:prstGeom>
          <a:noFill/>
        </p:spPr>
      </p:pic>
    </p:spTree>
  </p:cSld>
  <p:clrMapOvr>
    <a:masterClrMapping/>
  </p:clrMapOvr>
  <p:transition advTm="5382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Спасибо за внимание !</a:t>
            </a:r>
            <a:br>
              <a:rPr lang="ru-RU" sz="4400" dirty="0" smtClean="0"/>
            </a:br>
            <a:r>
              <a:rPr lang="ru-RU" sz="4400" dirty="0" smtClean="0"/>
              <a:t>«</a:t>
            </a:r>
            <a:r>
              <a:rPr lang="ru-RU" sz="4000" dirty="0" smtClean="0"/>
              <a:t>Здоровья , счастья ! До новых встреч !» </a:t>
            </a:r>
            <a:endParaRPr lang="ru-RU" sz="4000" dirty="0"/>
          </a:p>
        </p:txBody>
      </p:sp>
      <p:pic>
        <p:nvPicPr>
          <p:cNvPr id="12290" name="Picture 2" descr="J:\Новая папка\DSCN19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4150428" cy="4119736"/>
          </a:xfrm>
          <a:prstGeom prst="rect">
            <a:avLst/>
          </a:prstGeom>
          <a:noFill/>
        </p:spPr>
      </p:pic>
      <p:pic>
        <p:nvPicPr>
          <p:cNvPr id="12291" name="Picture 3" descr="J:\Новая папка\DSCN19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4416" y="1772816"/>
            <a:ext cx="5292080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39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Цели 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Проведение спортивного развлечения « Семейный марафон» с участием детей старшего дошкольного возраста и родителей  в рамках фестиваля : «Здоровые  МЫ – здоровая Россия !»</a:t>
            </a:r>
          </a:p>
          <a:p>
            <a:r>
              <a:rPr lang="ru-RU" dirty="0" smtClean="0"/>
              <a:t>  Цели занятия –        сформировать осознанное отношение детей к занятиям физической культурой и спортом; способствовать воспитанию интереса детей и родителей к здоровому образу жизни; поощрять проявления взаимопомощи взрослых и детей; закреплять необходимые теоретические знания детей и родителей в области физической культуры и спорта 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advTm="7347">
    <p:wedg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i="1" dirty="0" smtClean="0"/>
              <a:t>Формировать</a:t>
            </a:r>
            <a:r>
              <a:rPr lang="en-US" i="1" dirty="0" smtClean="0"/>
              <a:t> </a:t>
            </a:r>
            <a:r>
              <a:rPr lang="ru-RU" i="1" u="sng" dirty="0" smtClean="0">
                <a:hlinkClick r:id="rId3"/>
              </a:rPr>
              <a:t>осознанное отношение</a:t>
            </a:r>
            <a:r>
              <a:rPr lang="en-US" i="1" dirty="0" smtClean="0"/>
              <a:t> </a:t>
            </a:r>
            <a:r>
              <a:rPr lang="ru-RU" i="1" dirty="0" smtClean="0"/>
              <a:t>детей к занятиям физической культурой и спортом.</a:t>
            </a:r>
          </a:p>
          <a:p>
            <a:pPr lvl="0"/>
            <a:r>
              <a:rPr lang="ru-RU" i="1" dirty="0" smtClean="0"/>
              <a:t>Способствовать интересу</a:t>
            </a:r>
            <a:r>
              <a:rPr lang="en-US" i="1" dirty="0" smtClean="0"/>
              <a:t> </a:t>
            </a:r>
            <a:r>
              <a:rPr lang="ru-RU" i="1" u="sng" dirty="0" smtClean="0">
                <a:hlinkClick r:id="rId4"/>
              </a:rPr>
              <a:t>детей</a:t>
            </a:r>
            <a:r>
              <a:rPr lang="en-US" i="1" dirty="0" smtClean="0"/>
              <a:t> </a:t>
            </a:r>
            <a:r>
              <a:rPr lang="ru-RU" i="1" dirty="0" smtClean="0"/>
              <a:t>и родителей к здоровому образу жизни.</a:t>
            </a:r>
          </a:p>
          <a:p>
            <a:pPr lvl="0"/>
            <a:r>
              <a:rPr lang="ru-RU" i="1" dirty="0" smtClean="0"/>
              <a:t>Поощрять</a:t>
            </a:r>
            <a:r>
              <a:rPr lang="en-US" i="1" dirty="0" smtClean="0"/>
              <a:t> </a:t>
            </a:r>
            <a:r>
              <a:rPr lang="ru-RU" i="1" u="sng" dirty="0" smtClean="0">
                <a:hlinkClick r:id="rId5"/>
              </a:rPr>
              <a:t>проявления</a:t>
            </a:r>
            <a:r>
              <a:rPr lang="en-US" i="1" dirty="0" smtClean="0"/>
              <a:t> </a:t>
            </a:r>
            <a:r>
              <a:rPr lang="ru-RU" i="1" dirty="0" smtClean="0"/>
              <a:t>взаимопомощи взрослых и детей.</a:t>
            </a:r>
          </a:p>
          <a:p>
            <a:pPr lvl="0"/>
            <a:r>
              <a:rPr lang="ru-RU" i="1" dirty="0" smtClean="0"/>
              <a:t>Закреплять необходимые</a:t>
            </a:r>
            <a:r>
              <a:rPr lang="en-US" i="1" dirty="0" smtClean="0"/>
              <a:t> </a:t>
            </a:r>
            <a:r>
              <a:rPr lang="ru-RU" i="1" u="sng" dirty="0" smtClean="0">
                <a:hlinkClick r:id="rId6"/>
              </a:rPr>
              <a:t>теоретические</a:t>
            </a:r>
            <a:r>
              <a:rPr lang="en-US" i="1" dirty="0" smtClean="0"/>
              <a:t> </a:t>
            </a:r>
            <a:r>
              <a:rPr lang="ru-RU" i="1" dirty="0" smtClean="0"/>
              <a:t>знания детей родителей в области физической культуры и спорта.</a:t>
            </a:r>
          </a:p>
          <a:p>
            <a:endParaRPr lang="ru-RU" dirty="0"/>
          </a:p>
        </p:txBody>
      </p:sp>
    </p:spTree>
  </p:cSld>
  <p:clrMapOvr>
    <a:masterClrMapping/>
  </p:clrMapOvr>
  <p:transition advTm="7254">
    <p:wedg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Оборудование 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u="sng" dirty="0" err="1" smtClean="0">
                <a:hlinkClick r:id="rId3"/>
              </a:rPr>
              <a:t>мячи</a:t>
            </a:r>
            <a:r>
              <a:rPr lang="en-US" i="1" dirty="0" smtClean="0"/>
              <a:t>  </a:t>
            </a:r>
            <a:r>
              <a:rPr lang="ru-RU" i="1" dirty="0" smtClean="0"/>
              <a:t> по количеству участников</a:t>
            </a:r>
            <a:r>
              <a:rPr lang="en-US" i="1" dirty="0" smtClean="0"/>
              <a:t>;</a:t>
            </a:r>
            <a:endParaRPr lang="ru-RU" i="1" dirty="0" smtClean="0"/>
          </a:p>
          <a:p>
            <a:pPr lvl="0"/>
            <a:r>
              <a:rPr lang="ru-RU" i="1" dirty="0" smtClean="0"/>
              <a:t>различные предметы (игрушки, спортивный инвентарь и т.д.);</a:t>
            </a:r>
          </a:p>
          <a:p>
            <a:pPr lvl="0"/>
            <a:r>
              <a:rPr lang="ru-RU" i="1" dirty="0" smtClean="0"/>
              <a:t>набивные мячи по 2 на каждую команду;</a:t>
            </a:r>
          </a:p>
          <a:p>
            <a:pPr lvl="0"/>
            <a:r>
              <a:rPr lang="ru-RU" i="1" dirty="0" smtClean="0"/>
              <a:t>кегли по5на каждую команду, по 1 мячу;</a:t>
            </a:r>
          </a:p>
          <a:p>
            <a:pPr lvl="0"/>
            <a:r>
              <a:rPr lang="ru-RU" i="1" dirty="0" smtClean="0"/>
              <a:t>большие обручи по 1 на каждую команду.</a:t>
            </a:r>
          </a:p>
          <a:p>
            <a:endParaRPr lang="ru-RU" dirty="0"/>
          </a:p>
        </p:txBody>
      </p:sp>
    </p:spTree>
  </p:cSld>
  <p:clrMapOvr>
    <a:masterClrMapping/>
  </p:clrMapOvr>
  <p:transition advTm="5725">
    <p:wedg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Дата и место проведения 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Спортивное развлечение проводится на базе ДОУ, </a:t>
            </a:r>
            <a:r>
              <a:rPr lang="ru-RU" u="sng" dirty="0" smtClean="0"/>
              <a:t>адрес проведения </a:t>
            </a:r>
            <a:r>
              <a:rPr lang="ru-RU" dirty="0" smtClean="0"/>
              <a:t>: р.п.Горный ул.Советская № 1 </a:t>
            </a:r>
            <a:r>
              <a:rPr lang="ru-RU" dirty="0" smtClean="0"/>
              <a:t>Время </a:t>
            </a:r>
            <a:r>
              <a:rPr lang="ru-RU" dirty="0" smtClean="0"/>
              <a:t>проведения : 4 декабря , в 10.00 час.</a:t>
            </a:r>
          </a:p>
          <a:p>
            <a:endParaRPr lang="ru-RU" i="1" dirty="0" smtClean="0"/>
          </a:p>
          <a:p>
            <a:r>
              <a:rPr lang="ru-RU" dirty="0" smtClean="0"/>
              <a:t> </a:t>
            </a:r>
          </a:p>
          <a:p>
            <a:endParaRPr lang="ru-RU" i="1" dirty="0" smtClean="0"/>
          </a:p>
          <a:p>
            <a:r>
              <a:rPr lang="ru-RU" dirty="0" smtClean="0"/>
              <a:t>Соревнования </a:t>
            </a:r>
            <a:r>
              <a:rPr lang="ru-RU" dirty="0" smtClean="0"/>
              <a:t>по видам спорта , спортивные конкурсы  и эстафеты.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79769" y="3573015"/>
            <a:ext cx="4384469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Содержание :</a:t>
            </a: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6240">
    <p:wedg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Приветствие команд !</a:t>
            </a:r>
            <a:endParaRPr lang="ru-RU" dirty="0"/>
          </a:p>
        </p:txBody>
      </p:sp>
      <p:pic>
        <p:nvPicPr>
          <p:cNvPr id="3074" name="Picture 2" descr="J:\Новая папка\DSCN18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3816424" cy="390371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5" name="Picture 3" descr="J:\Новая папка\DSCN1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060848"/>
            <a:ext cx="4464496" cy="393305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5226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844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Эстафета "Подберите правильно предметы для физкультуры и спорта"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J:\Новая папка\DSCN18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355976" cy="4479776"/>
          </a:xfrm>
          <a:prstGeom prst="rect">
            <a:avLst/>
          </a:prstGeom>
          <a:noFill/>
        </p:spPr>
      </p:pic>
      <p:pic>
        <p:nvPicPr>
          <p:cNvPr id="4099" name="Picture 3" descr="J:\Новая папка\DSCN18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700808"/>
            <a:ext cx="4392488" cy="4464496"/>
          </a:xfrm>
          <a:prstGeom prst="rect">
            <a:avLst/>
          </a:prstGeom>
          <a:noFill/>
        </p:spPr>
      </p:pic>
    </p:spTree>
  </p:cSld>
  <p:clrMapOvr>
    <a:masterClrMapping/>
  </p:clrMapOvr>
  <p:transition advTm="6178">
    <p:dissolv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/>
              <a:t>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u="sng" dirty="0" smtClean="0"/>
              <a:t> </a:t>
            </a:r>
            <a:r>
              <a:rPr lang="ru-RU" sz="1800" b="1" i="1" u="sng" dirty="0" smtClean="0"/>
              <a:t>Эстафета с мячом.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- родители по очереди выполняют прыжки с тремя мячами: два мяча в руках, третий между коленей;</a:t>
            </a:r>
            <a:br>
              <a:rPr lang="ru-RU" sz="1800" i="1" dirty="0" smtClean="0"/>
            </a:br>
            <a:r>
              <a:rPr lang="ru-RU" sz="1800" i="1" dirty="0" smtClean="0"/>
              <a:t>- дети выполняют подбрасывание и ловлю мяча бегом, стараясь не уронить мяч.</a:t>
            </a:r>
            <a:br>
              <a:rPr lang="ru-RU" sz="1800" i="1" dirty="0" smtClean="0"/>
            </a:br>
            <a:endParaRPr lang="ru-RU" sz="1800" dirty="0"/>
          </a:p>
        </p:txBody>
      </p:sp>
      <p:pic>
        <p:nvPicPr>
          <p:cNvPr id="5122" name="Picture 2" descr="J:\Новая папка\DSCN18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16832"/>
            <a:ext cx="4038600" cy="460851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123" name="Picture 3" descr="J:\Новая папка\DSCN18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44824"/>
            <a:ext cx="4038600" cy="489654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7129">
    <p:dissolv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Музыкальная пауза ,гости праздника младшая группа с танцем «Раз ладошка, два Ладошка!»</a:t>
            </a:r>
            <a:endParaRPr lang="ru-RU" sz="2800" dirty="0"/>
          </a:p>
        </p:txBody>
      </p:sp>
      <p:pic>
        <p:nvPicPr>
          <p:cNvPr id="6146" name="Picture 2" descr="J:\Новая папка\DSCN18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4038600" cy="302895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48" name="Picture 4" descr="J:\Новая папка\DSCN18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16832"/>
            <a:ext cx="4114800" cy="367240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47" name="Picture 3" descr="J:\Новая папка\DSCN18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149080"/>
            <a:ext cx="3312368" cy="270892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5492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171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МБДОУ « Детский сад №43 «Солнышко» Фестиваль : « Здоровые МЫ – здоровая Россия !»</vt:lpstr>
      <vt:lpstr>    Цели :</vt:lpstr>
      <vt:lpstr>Задачи : </vt:lpstr>
      <vt:lpstr>Оборудование : </vt:lpstr>
      <vt:lpstr>Дата и место проведения : </vt:lpstr>
      <vt:lpstr>Приветствие команд !</vt:lpstr>
      <vt:lpstr>Эстафета "Подберите правильно предметы для физкультуры и спорта" </vt:lpstr>
      <vt:lpstr>.  Эстафета с мячом. - родители по очереди выполняют прыжки с тремя мячами: два мяча в руках, третий между коленей; - дети выполняют подбрасывание и ловлю мяча бегом, стараясь не уронить мяч. </vt:lpstr>
      <vt:lpstr>Музыкальная пауза ,гости праздника младшая группа с танцем «Раз ладошка, два Ладошка!»</vt:lpstr>
      <vt:lpstr>Конкурс : Пантомима команды поочередно показывают пантомиму на спортивную тематику. Другие участники должны угадать ,что  изобразили их соперники.</vt:lpstr>
      <vt:lpstr>Эстафеты :</vt:lpstr>
      <vt:lpstr>Слайд 12</vt:lpstr>
      <vt:lpstr>Музыкальный номер : «Флешмоб» </vt:lpstr>
      <vt:lpstr>Ура ! Награждение ! </vt:lpstr>
      <vt:lpstr>Спасибо за внимание ! «Здоровья , счастья ! До новых встреч !»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 Детский сад №43 «Солнышко» Фестиваль : « Здоровые МЫ – здоровая Россия !»</dc:title>
  <dc:creator>User</dc:creator>
  <cp:lastModifiedBy>student</cp:lastModifiedBy>
  <cp:revision>15</cp:revision>
  <dcterms:created xsi:type="dcterms:W3CDTF">2015-11-11T17:35:15Z</dcterms:created>
  <dcterms:modified xsi:type="dcterms:W3CDTF">2015-12-14T06:38:11Z</dcterms:modified>
</cp:coreProperties>
</file>